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6" r:id="rId4"/>
    <p:sldId id="262" r:id="rId5"/>
    <p:sldId id="261" r:id="rId6"/>
    <p:sldId id="265" r:id="rId7"/>
    <p:sldId id="264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5E6"/>
    <a:srgbClr val="F7C3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2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96" y="5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3B377A-F9DE-44C8-BD81-AEB6B5AA7BD9}" type="datetimeFigureOut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A8F5D3-619E-4D2D-A111-0E9886B2F70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54315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BA7747-6775-48BE-9E1F-6F37FD522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163A5F8-99F9-A2A9-FDF5-45E3761E0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5832B5-6F52-9B33-B8D6-303E43F9C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7C3D0-2708-4DDA-B8F6-9A9BAD99FAD5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71844A-2B9B-F28C-F5EC-F95768BD4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50F6BA-6D8B-EBA7-E745-6A1ADC273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3601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CAC0CD-9BE6-4F95-42B1-09F9CF5E2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3D828F3-1320-E0FA-4202-D6AEABC495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069B0B-5122-1CCC-5B38-99568D126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DC3BE-E93A-4F9B-8E62-2256E509AC10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8A43DB-5D21-96C6-E23E-93D5E2F82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95BDA2-E4FF-F4E0-2CB0-203DA9E92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6800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8BC85A2-9CF3-8A47-5A50-91E7B13276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ADDE578-AD03-2F81-A2F5-41FAC74634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E4DE22-E16A-E0CF-B555-CB964E20B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91EC83-82A0-4267-B8DD-A3C0B980279A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EB8AE2-D50D-E95A-CCC7-9A6360D7A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D9347A1-16A0-87F7-EB2F-D045D8314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853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CE3A43-0E9B-75CC-DDDE-2A6BF8E26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BB0F5F2-7735-C955-7B2C-5ECD04E6A5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B57F9C-DFC3-1799-05DA-CA2AC5BBA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61894-5508-4F67-84AC-7B4AD29B8B9B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612985D-6664-4076-4ECC-2D71AD658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885DFA8-CAF1-032D-66FA-279807EE5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65723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20B22B-46B4-37B2-B857-954D9F380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828560-D1FD-523C-3F36-F1D96241E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6E27C3-F955-DE50-5528-91DF738D2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CC7D8-353B-40CE-90D6-750955E164C5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9490E6-2B7E-7ED4-0A22-22277445C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4F4D66-16E6-05BE-225B-797834D04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2870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9F7F31-1310-34F9-D3A1-49AAB30E9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E0A152-6DBE-C790-67DF-08753FB6D0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DCE5A7-43BD-CC6F-C7CD-203D85320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C52DE52-F99E-B510-83FA-1BCBC20AF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94A2F-9460-497B-AE70-19D480B4776D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43FDE0-1A14-4C44-F21A-A00338FB9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387942-B9B6-1796-B125-5B59FEE09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4260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5A0DCE-21CF-3B96-EA51-4B4CD4012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9930B9B-6286-074B-B03A-F074B277C2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A68F88-7D8A-D13E-ADC8-FD8548966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B073B09-1644-8B55-3970-1754DD5E2F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6BD3460-B334-63BF-2499-3D57109059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1C00A57-11C6-5191-14A5-850DFD567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E700A-AA79-4826-BEE8-9B29F69646A4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F8C270-BB85-545B-C063-9821E287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8EFC2D6-3886-ED4C-B36B-34024BA3C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0339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3D9DB3-D303-852D-014C-4426E469F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F4850DB-09A9-696E-6FB1-7258F1678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773DA-FECF-4180-AD87-D1CB46D8252F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3EA2C8A-67AD-ED01-4DD7-D2E13D8F5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E7C6604-434A-7606-D1B0-EE0E4D1D4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3375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21A1B7-4396-2C52-BD2B-D735D55E0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DE764-ECF5-4FA3-AD8B-3E95090B5F2B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72BC022-C28E-EB67-9AB0-0BEDB4D27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349416-7ACE-9A68-3C7A-4E5C6127F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8145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2FB58C-ECB4-33ED-D5CD-8B220E2E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D12FFC0-2939-2C2D-6280-9D2B0E0C3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DF0E546-36C7-EA31-D578-41126321D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B55D9C2-BB3F-EDAE-3B6E-7DEDC2520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49547B-05CB-47CF-81E8-8BA6F165C7E0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E5308D9-8A40-1BEB-15D6-C9F18BE65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A8AF64-AD57-A436-737E-20C527170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4510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7345D-5863-9230-D23F-46A72BBDE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5CA2CFE-CC9E-9AD5-30E1-5762CA7A52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1E4F98B-EA84-7DE0-07BE-E9ED65B0AC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2101744-0AAA-0997-D2C4-D8E5DF9FA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3CB21-E749-4F5A-9164-8A220E333A16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8C4A97-D19A-3E14-C4CF-B67C620B6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290CB0-E24D-66CE-76BF-DBA2F1AAF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9853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2DC9D5-339C-FC42-C4E0-9C96BB6EE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75CE16-C5B7-B04B-82B4-0C168C4C5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B2976A-81D0-F379-F928-23E5774A59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3B3CBC-EBE4-4F22-8A45-EC93CB71BE71}" type="datetime1">
              <a:rPr lang="ko-KR" altLang="en-US" smtClean="0"/>
              <a:t>2024-05-17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FD2841-421E-6A06-5298-81333236A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77561B-DB53-34E9-BE5B-E0EC66DD93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EA75BE-3C69-4A28-9D60-B3B36D26ED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7551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3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avi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>
            <a:extLst>
              <a:ext uri="{FF2B5EF4-FFF2-40B4-BE49-F238E27FC236}">
                <a16:creationId xmlns:a16="http://schemas.microsoft.com/office/drawing/2014/main" id="{20127C1E-CAA4-B10E-2BAC-DC219F1383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834" y="4782240"/>
            <a:ext cx="9144000" cy="1655762"/>
          </a:xfrm>
        </p:spPr>
        <p:txBody>
          <a:bodyPr/>
          <a:lstStyle/>
          <a:p>
            <a:pPr algn="l"/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조장 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김병현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algn="l"/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조원 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김동환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박준호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최현우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송다봄</a:t>
            </a:r>
            <a:endParaRPr lang="ko-KR" altLang="en-US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pic>
        <p:nvPicPr>
          <p:cNvPr id="4" name="Drawing 0">
            <a:extLst>
              <a:ext uri="{FF2B5EF4-FFF2-40B4-BE49-F238E27FC236}">
                <a16:creationId xmlns:a16="http://schemas.microsoft.com/office/drawing/2014/main" id="{43DA2333-F898-CAEE-D598-4FFBDBDA9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834" y="1122363"/>
            <a:ext cx="10334166" cy="3100250"/>
          </a:xfrm>
          <a:prstGeom prst="rect">
            <a:avLst/>
          </a:prstGeom>
          <a:solidFill>
            <a:schemeClr val="bg1"/>
          </a:solidFill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1F6A864-6F63-6B3E-F208-492D33E71874}"/>
              </a:ext>
            </a:extLst>
          </p:cNvPr>
          <p:cNvCxnSpPr/>
          <p:nvPr/>
        </p:nvCxnSpPr>
        <p:spPr>
          <a:xfrm>
            <a:off x="333834" y="4502426"/>
            <a:ext cx="7822096" cy="0"/>
          </a:xfrm>
          <a:prstGeom prst="line">
            <a:avLst/>
          </a:prstGeom>
          <a:ln>
            <a:solidFill>
              <a:srgbClr val="F7C3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AE3F88A-6FAF-C934-45BB-2253DA00AB58}"/>
              </a:ext>
            </a:extLst>
          </p:cNvPr>
          <p:cNvSpPr txBox="1"/>
          <p:nvPr/>
        </p:nvSpPr>
        <p:spPr>
          <a:xfrm>
            <a:off x="9367644" y="3716188"/>
            <a:ext cx="13003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2024.05.17</a:t>
            </a:r>
          </a:p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D28FE11-3CC5-A736-B651-744DCCD82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3979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9F7C0-9CA9-20B8-C7CF-70F94C769C6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5E6"/>
          </a:solidFill>
        </p:spPr>
        <p:txBody>
          <a:bodyPr>
            <a:normAutofit/>
          </a:bodyPr>
          <a:lstStyle/>
          <a:p>
            <a:r>
              <a:rPr lang="ko-KR" altLang="en-US" sz="6600" b="1" dirty="0">
                <a:solidFill>
                  <a:srgbClr val="000000"/>
                </a:solidFill>
                <a:effectLst/>
                <a:latin typeface="Corben Bold"/>
                <a:ea typeface="Corben Bold"/>
                <a:cs typeface="Corben Bold"/>
              </a:rPr>
              <a:t>목차</a:t>
            </a:r>
            <a:endParaRPr lang="ko-KR" altLang="en-US" sz="16600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D0EDBA-8019-07DD-02C1-A69216C7F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3712610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5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진행 상황</a:t>
            </a:r>
            <a:endParaRPr lang="en-US" altLang="ko-KR" sz="35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5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문제점 및 개선 방안</a:t>
            </a:r>
            <a:endParaRPr lang="en-US" altLang="ko-KR" sz="35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3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A. </a:t>
            </a:r>
            <a:r>
              <a:rPr lang="ko-KR" altLang="en-US" sz="3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문제점</a:t>
            </a:r>
            <a:endParaRPr lang="en-US" altLang="ko-KR" sz="30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ko-KR" sz="3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B. </a:t>
            </a:r>
            <a:r>
              <a:rPr lang="ko-KR" altLang="en-US" sz="30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개선 방안</a:t>
            </a:r>
            <a:endParaRPr lang="en-US" altLang="ko-KR" sz="30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5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향후 추진 내용</a:t>
            </a:r>
            <a:endParaRPr lang="en-US" altLang="ko-KR" sz="35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514350" indent="-514350">
              <a:buAutoNum type="arabicPeriod"/>
            </a:pPr>
            <a:endParaRPr lang="en-US" altLang="ko-KR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10119C1-2424-D803-8B86-4B5B439A2E17}"/>
              </a:ext>
            </a:extLst>
          </p:cNvPr>
          <p:cNvCxnSpPr/>
          <p:nvPr/>
        </p:nvCxnSpPr>
        <p:spPr>
          <a:xfrm>
            <a:off x="838200" y="1848678"/>
            <a:ext cx="7822096" cy="0"/>
          </a:xfrm>
          <a:prstGeom prst="line">
            <a:avLst/>
          </a:prstGeom>
          <a:ln>
            <a:solidFill>
              <a:srgbClr val="F7C3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54BA932-E389-D3B5-E94B-8237F22DE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2051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9F7C0-9CA9-20B8-C7CF-70F94C769C6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5E6"/>
          </a:solidFill>
        </p:spPr>
        <p:txBody>
          <a:bodyPr>
            <a:normAutofit/>
          </a:bodyPr>
          <a:lstStyle/>
          <a:p>
            <a:r>
              <a:rPr lang="ko-KR" altLang="en-US" sz="6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진행 상황</a:t>
            </a:r>
            <a:endParaRPr lang="ko-KR" altLang="en-US" sz="6600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10119C1-2424-D803-8B86-4B5B439A2E17}"/>
              </a:ext>
            </a:extLst>
          </p:cNvPr>
          <p:cNvCxnSpPr/>
          <p:nvPr/>
        </p:nvCxnSpPr>
        <p:spPr>
          <a:xfrm>
            <a:off x="838200" y="1848678"/>
            <a:ext cx="7822096" cy="0"/>
          </a:xfrm>
          <a:prstGeom prst="line">
            <a:avLst/>
          </a:prstGeom>
          <a:ln>
            <a:solidFill>
              <a:srgbClr val="F7C3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10484CA-CCD2-A3D7-E770-F992302141F6}"/>
              </a:ext>
            </a:extLst>
          </p:cNvPr>
          <p:cNvSpPr txBox="1"/>
          <p:nvPr/>
        </p:nvSpPr>
        <p:spPr>
          <a:xfrm>
            <a:off x="838200" y="2006669"/>
            <a:ext cx="112669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기존 목표 기능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 	1.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블루투스 제어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2.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초음파 센서를 활용한 자율주행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				3.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라인 </a:t>
            </a:r>
            <a:r>
              <a:rPr lang="ko-KR" altLang="en-US" sz="2600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트레이싱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4. GPS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기능을 활용한 자율주행</a:t>
            </a:r>
            <a:endParaRPr lang="en-US" altLang="ko-KR" sz="2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</a:p>
          <a:p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▶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3, 4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번 기능을 구현하고자 적외선 센서와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GPS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모듈을 주문하고자 하였으나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주문 과정에 차질이 생겼습니다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따라서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1,2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번 기능에다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OLED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기능을 추가하고자 합니다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 </a:t>
            </a:r>
          </a:p>
          <a:p>
            <a:endParaRPr lang="en-US" altLang="ko-KR" sz="2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현재 목표 기능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:	1.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블루투스 제어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2.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초음파 센서를 활용한 자율주행</a:t>
            </a:r>
            <a:endParaRPr lang="en-US" altLang="ko-KR" sz="2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		3. OLED	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11B0B08-2BC6-4DAA-5C53-E6A60799C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4761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9F7C0-9CA9-20B8-C7CF-70F94C769C6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5E6"/>
          </a:solidFill>
        </p:spPr>
        <p:txBody>
          <a:bodyPr>
            <a:normAutofit/>
          </a:bodyPr>
          <a:lstStyle/>
          <a:p>
            <a:r>
              <a:rPr lang="ko-KR" altLang="en-US" sz="6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진행 상황</a:t>
            </a:r>
            <a:endParaRPr lang="ko-KR" altLang="en-US" sz="6600" dirty="0"/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10119C1-2424-D803-8B86-4B5B439A2E17}"/>
              </a:ext>
            </a:extLst>
          </p:cNvPr>
          <p:cNvCxnSpPr/>
          <p:nvPr/>
        </p:nvCxnSpPr>
        <p:spPr>
          <a:xfrm>
            <a:off x="838200" y="1848678"/>
            <a:ext cx="7822096" cy="0"/>
          </a:xfrm>
          <a:prstGeom prst="line">
            <a:avLst/>
          </a:prstGeom>
          <a:ln>
            <a:solidFill>
              <a:srgbClr val="F7C3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10484CA-CCD2-A3D7-E770-F992302141F6}"/>
              </a:ext>
            </a:extLst>
          </p:cNvPr>
          <p:cNvSpPr txBox="1"/>
          <p:nvPr/>
        </p:nvSpPr>
        <p:spPr>
          <a:xfrm>
            <a:off x="838200" y="2006669"/>
            <a:ext cx="11266926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초음파 센서를 이용한 자율 주행</a:t>
            </a:r>
            <a:endParaRPr lang="en-US" altLang="ko-KR" sz="2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lvl="1"/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초음파 센서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개를 약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45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도 각도로 양 옆에 배치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 </a:t>
            </a:r>
          </a:p>
          <a:p>
            <a:pPr lvl="1"/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주변 장애물을 인지하여 곡선 코스를 통과하는 자율 주행 기능 구현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	</a:t>
            </a:r>
          </a:p>
          <a:p>
            <a:pPr marL="342900" indent="-342900">
              <a:buAutoNum type="arabicPeriod"/>
            </a:pPr>
            <a:endParaRPr lang="en-US" altLang="ko-KR" sz="2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sz="2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블루투스를 통한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LED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제어</a:t>
            </a:r>
            <a:endParaRPr lang="en-US" altLang="ko-KR" sz="2600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lvl="1"/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휴대전화에서 블루투스 터미널을 통해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‘LED’ 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입력 시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LED</a:t>
            </a:r>
            <a:r>
              <a:rPr lang="ko-KR" altLang="en-US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en-US" altLang="ko-KR" sz="2600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on.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29A5B67-3771-5D89-1DD3-B66D18BEC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724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9F7C0-9CA9-20B8-C7CF-70F94C76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1071"/>
            <a:ext cx="10515600" cy="1325563"/>
          </a:xfrm>
          <a:solidFill>
            <a:srgbClr val="FFF5E6"/>
          </a:solidFill>
        </p:spPr>
        <p:txBody>
          <a:bodyPr>
            <a:normAutofit/>
          </a:bodyPr>
          <a:lstStyle/>
          <a:p>
            <a:r>
              <a:rPr lang="ko-KR" altLang="en-US" sz="6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진행 상황</a:t>
            </a:r>
          </a:p>
        </p:txBody>
      </p:sp>
      <p:pic>
        <p:nvPicPr>
          <p:cNvPr id="5" name="KakaoTalk_20240516_172914866">
            <a:hlinkClick r:id="" action="ppaction://media"/>
            <a:extLst>
              <a:ext uri="{FF2B5EF4-FFF2-40B4-BE49-F238E27FC236}">
                <a16:creationId xmlns:a16="http://schemas.microsoft.com/office/drawing/2014/main" id="{9A98240A-7937-B35D-15BD-1711F6D6B53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 rot="16200000">
            <a:off x="515771" y="2353152"/>
            <a:ext cx="4580753" cy="3935895"/>
          </a:xfr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10119C1-2424-D803-8B86-4B5B439A2E17}"/>
              </a:ext>
            </a:extLst>
          </p:cNvPr>
          <p:cNvCxnSpPr/>
          <p:nvPr/>
        </p:nvCxnSpPr>
        <p:spPr>
          <a:xfrm>
            <a:off x="838200" y="1848678"/>
            <a:ext cx="7822096" cy="0"/>
          </a:xfrm>
          <a:prstGeom prst="line">
            <a:avLst/>
          </a:prstGeom>
          <a:ln>
            <a:solidFill>
              <a:srgbClr val="F7C3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KakaoTalk_20240517_102526772">
            <a:hlinkClick r:id="" action="ppaction://media"/>
            <a:extLst>
              <a:ext uri="{FF2B5EF4-FFF2-40B4-BE49-F238E27FC236}">
                <a16:creationId xmlns:a16="http://schemas.microsoft.com/office/drawing/2014/main" id="{7D6C1BA9-C2D9-ABD4-FD5A-FBDEF135F81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09636" y="2030723"/>
            <a:ext cx="3101319" cy="4580754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F54F72C3-DDBF-959E-1425-305BFB8C6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6822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 fullScrn="1">
              <p:cMediaNode vol="39394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 fullScrn="1"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9F7C0-9CA9-20B8-C7CF-70F94C769C6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5E6"/>
          </a:solidFill>
        </p:spPr>
        <p:txBody>
          <a:bodyPr>
            <a:normAutofit/>
          </a:bodyPr>
          <a:lstStyle/>
          <a:p>
            <a:r>
              <a:rPr lang="ko-KR" altLang="en-US" sz="6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문제점 및 개선 방안</a:t>
            </a:r>
            <a:endParaRPr lang="ko-KR" altLang="en-US" sz="6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D0EDBA-8019-07DD-02C1-A69216C7F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371261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● </a:t>
            </a:r>
            <a:r>
              <a:rPr lang="ko-KR" altLang="en-US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문제점 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정면에 배치한 초음파 센서가 정상 작동하지 않는다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</a:t>
            </a:r>
          </a:p>
          <a:p>
            <a:pPr>
              <a:buFontTx/>
              <a:buChar char="-"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장애물을 만났을 때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후진한 뒤 다시 직진하도록 프로그래밍 함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케이블로 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PC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와 연결되어 있을 땐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정상 작동함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 BUT,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케이블을 제거하면 정상 동작하지 않음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(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장애물을 만나면 멈춰버리거나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후진만 하는 상황 발생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0" indent="0">
              <a:buNone/>
            </a:pP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0" indent="0">
              <a:buNone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● 개선 방안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보드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초음파 센서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,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연결선 변경을 해보았으나 동일한 상황 발생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 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그래서 기존 모터 드라이브 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1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개에서 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2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개로 변경해 처음부터 다시 시작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10119C1-2424-D803-8B86-4B5B439A2E17}"/>
              </a:ext>
            </a:extLst>
          </p:cNvPr>
          <p:cNvCxnSpPr/>
          <p:nvPr/>
        </p:nvCxnSpPr>
        <p:spPr>
          <a:xfrm>
            <a:off x="838200" y="1848678"/>
            <a:ext cx="7822096" cy="0"/>
          </a:xfrm>
          <a:prstGeom prst="line">
            <a:avLst/>
          </a:prstGeom>
          <a:ln>
            <a:solidFill>
              <a:srgbClr val="F7C3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3EECB1-D249-D9CA-2C2F-A9390BDB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6519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A9F7C0-9CA9-20B8-C7CF-70F94C769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6686"/>
            <a:ext cx="10515600" cy="1325563"/>
          </a:xfrm>
          <a:solidFill>
            <a:srgbClr val="FFF5E6"/>
          </a:solidFill>
        </p:spPr>
        <p:txBody>
          <a:bodyPr>
            <a:normAutofit/>
          </a:bodyPr>
          <a:lstStyle/>
          <a:p>
            <a:r>
              <a:rPr lang="ko-KR" altLang="en-US" sz="6600" b="1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향후 추진 내용</a:t>
            </a:r>
            <a:endParaRPr lang="ko-KR" altLang="en-US" sz="6600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D0EDBA-8019-07DD-02C1-A69216C7FB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3712610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OLED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기능 추가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 </a:t>
            </a:r>
          </a:p>
          <a:p>
            <a:pPr marL="457200" lvl="1" indent="0">
              <a:buNone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→ 이동체의 속도에 따라 디스플레이 속도 변화 기능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457200" lvl="1" indent="0">
              <a:buNone/>
            </a:pP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블루투스를 통해 모터 속도 제어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457200" lvl="1" indent="0">
              <a:buNone/>
            </a:pP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  <a:p>
            <a:pPr marL="514350" indent="-514350">
              <a:buAutoNum type="arabicPeriod"/>
            </a:pPr>
            <a:r>
              <a:rPr lang="ko-KR" altLang="en-US" dirty="0" err="1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버저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 기능 추가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.(</a:t>
            </a: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미정</a:t>
            </a:r>
            <a:r>
              <a:rPr lang="en-US" altLang="ko-KR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)</a:t>
            </a:r>
          </a:p>
          <a:p>
            <a:pPr marL="457200" lvl="1" indent="0">
              <a:buNone/>
            </a:pPr>
            <a:r>
              <a:rPr lang="ko-KR" altLang="en-US" dirty="0">
                <a:latin typeface="Microsoft GothicNeo" panose="020B0500000101010101" pitchFamily="50" charset="-127"/>
                <a:ea typeface="Microsoft GothicNeo" panose="020B0500000101010101" pitchFamily="50" charset="-127"/>
                <a:cs typeface="Microsoft GothicNeo" panose="020B0500000101010101" pitchFamily="50" charset="-127"/>
              </a:rPr>
              <a:t>→ 이동체의 속도에 따른 소리 변화</a:t>
            </a:r>
            <a:endParaRPr lang="en-US" altLang="ko-KR" dirty="0">
              <a:latin typeface="Microsoft GothicNeo" panose="020B0500000101010101" pitchFamily="50" charset="-127"/>
              <a:ea typeface="Microsoft GothicNeo" panose="020B0500000101010101" pitchFamily="50" charset="-127"/>
              <a:cs typeface="Microsoft GothicNeo" panose="020B0500000101010101" pitchFamily="50" charset="-127"/>
            </a:endParaRP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510119C1-2424-D803-8B86-4B5B439A2E17}"/>
              </a:ext>
            </a:extLst>
          </p:cNvPr>
          <p:cNvCxnSpPr/>
          <p:nvPr/>
        </p:nvCxnSpPr>
        <p:spPr>
          <a:xfrm>
            <a:off x="838200" y="1848678"/>
            <a:ext cx="7822096" cy="0"/>
          </a:xfrm>
          <a:prstGeom prst="line">
            <a:avLst/>
          </a:prstGeom>
          <a:ln>
            <a:solidFill>
              <a:srgbClr val="F7C32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6EA78F-752F-04A0-CED1-4B5B76A1D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EA75BE-3C69-4A28-9D60-B3B36D26EDB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7609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282</Words>
  <Application>Microsoft Office PowerPoint</Application>
  <PresentationFormat>와이드스크린</PresentationFormat>
  <Paragraphs>47</Paragraphs>
  <Slides>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Corben Bold</vt:lpstr>
      <vt:lpstr>Microsoft GothicNeo</vt:lpstr>
      <vt:lpstr>맑은 고딕</vt:lpstr>
      <vt:lpstr>Arial</vt:lpstr>
      <vt:lpstr>Office 테마</vt:lpstr>
      <vt:lpstr>PowerPoint 프레젠테이션</vt:lpstr>
      <vt:lpstr>목차</vt:lpstr>
      <vt:lpstr>진행 상황</vt:lpstr>
      <vt:lpstr>진행 상황</vt:lpstr>
      <vt:lpstr>진행 상황</vt:lpstr>
      <vt:lpstr>문제점 및 개선 방안</vt:lpstr>
      <vt:lpstr>향후 추진 내용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PG3 05</dc:creator>
  <cp:lastModifiedBy>PG3 05</cp:lastModifiedBy>
  <cp:revision>2</cp:revision>
  <dcterms:created xsi:type="dcterms:W3CDTF">2024-05-16T23:58:08Z</dcterms:created>
  <dcterms:modified xsi:type="dcterms:W3CDTF">2024-05-17T02:07:17Z</dcterms:modified>
</cp:coreProperties>
</file>

<file path=docProps/thumbnail.jpeg>
</file>